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bg>
      <p:bgRef idx="1003">
        <a:schemeClr val="bg2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Title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932558" y="5870575"/>
            <a:ext cx="1600200" cy="377825"/>
          </a:xfrm>
        </p:spPr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3962399" y="5870575"/>
            <a:ext cx="4893958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608958" y="5870575"/>
            <a:ext cx="551167" cy="377825"/>
          </a:xfrm>
        </p:spPr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folHlink="folHlink" hlink="hlink" tx1="lt1" tx2="lt2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анорамная фотография с подписью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/>
            </a:gradFill>
            <a:miter lim="800000"/>
          </a:ln>
          <a:effectLst>
            <a:outerShdw blurRad="254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7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5299602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головок и подпись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Цитата с подписью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0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extBox 11" hidden="0"/>
          <p:cNvSpPr txBox="1"/>
          <p:nvPr isPhoto="0" userDrawn="0"/>
        </p:nvSpPr>
        <p:spPr bwMode="auto">
          <a:xfrm>
            <a:off x="10237867" y="274320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  <p:sp>
        <p:nvSpPr>
          <p:cNvPr id="6" name="TextBox 12" hidden="0"/>
          <p:cNvSpPr txBox="1"/>
          <p:nvPr isPhoto="0" userDrawn="0"/>
        </p:nvSpPr>
        <p:spPr bwMode="auto">
          <a:xfrm>
            <a:off x="488275" y="823337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Text Placeholder 9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11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Карточка имени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Цитата карточки имени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0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extBox 12" hidden="0"/>
          <p:cNvSpPr txBox="1"/>
          <p:nvPr isPhoto="0" userDrawn="0"/>
        </p:nvSpPr>
        <p:spPr bwMode="auto">
          <a:xfrm>
            <a:off x="10237867" y="274320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  <p:sp>
        <p:nvSpPr>
          <p:cNvPr id="6" name="TextBox 13" hidden="0"/>
          <p:cNvSpPr txBox="1"/>
          <p:nvPr isPhoto="0" userDrawn="0"/>
        </p:nvSpPr>
        <p:spPr bwMode="auto">
          <a:xfrm>
            <a:off x="488275" y="823337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Text Placeholder 9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11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Истина или ложь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9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685801" y="3505199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9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1" y="609600"/>
            <a:ext cx="10131425" cy="1456267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658675" y="609599"/>
            <a:ext cx="2158552" cy="5181601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anchor="ctr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5821895" y="2142067"/>
            <a:ext cx="4995332" cy="364913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096003" y="2226734"/>
            <a:ext cx="4722812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4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/>
            </a:gradFill>
            <a:miter lim="800000"/>
          </a:ln>
          <a:effectLst>
            <a:outerShdw blurRad="254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7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3">
        <a:schemeClr val="bg2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1" y="2142067"/>
            <a:ext cx="10131425" cy="3649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 accent1="accent1" accent2="accent2" accent3="accent3" accent4="accent4" accent5="accent5" accent6="accent6" bg1="dk1" bg2="dk2" folHlink="folHlink" hlink="hlink" tx1="lt1" tx2="lt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>
        <a:spcBef>
          <a:spcPts val="0"/>
        </a:spcBef>
        <a:buNone/>
        <a:defRPr sz="36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285750" indent="-2857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cap="none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cap="none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cap="none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" y="1906465"/>
            <a:ext cx="8150671" cy="4951535"/>
          </a:xfrm>
          <a:prstGeom prst="rect">
            <a:avLst/>
          </a:prstGeom>
        </p:spPr>
      </p:pic>
      <p:sp>
        <p:nvSpPr>
          <p:cNvPr id="5" name="Прямоугольник 1" hidden="0"/>
          <p:cNvSpPr/>
          <p:nvPr isPhoto="0" userDrawn="0"/>
        </p:nvSpPr>
        <p:spPr bwMode="auto">
          <a:xfrm>
            <a:off x="1852353" y="0"/>
            <a:ext cx="8265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ru-RU"/>
          </a:p>
          <a:p>
            <a:pPr>
              <a:defRPr/>
            </a:pPr>
            <a:r>
              <a:rPr lang="ru-RU"/>
              <a:t>Государственное бюджетное общеобразовательное учреждение   города Москвы </a:t>
            </a:r>
            <a:r>
              <a:rPr lang="ru-RU"/>
              <a:t>				  </a:t>
            </a:r>
            <a:r>
              <a:rPr lang="en-US"/>
              <a:t>   </a:t>
            </a:r>
            <a:r>
              <a:rPr lang="ru-RU"/>
              <a:t>«</a:t>
            </a:r>
            <a:r>
              <a:rPr lang="ru-RU"/>
              <a:t>Образовательный центр «Протон»</a:t>
            </a:r>
            <a:endParaRPr/>
          </a:p>
        </p:txBody>
      </p:sp>
      <p:sp>
        <p:nvSpPr>
          <p:cNvPr id="6" name="Прямоугольник 4" hidden="0"/>
          <p:cNvSpPr/>
          <p:nvPr isPhoto="0" userDrawn="0"/>
        </p:nvSpPr>
        <p:spPr bwMode="auto">
          <a:xfrm>
            <a:off x="3904915" y="1198579"/>
            <a:ext cx="41604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4000"/>
              <a:t>Игра</a:t>
            </a:r>
            <a:r>
              <a:rPr lang="en-US" sz="4000"/>
              <a:t> “Castle story”</a:t>
            </a:r>
            <a:endParaRPr lang="ru-RU" sz="4000"/>
          </a:p>
        </p:txBody>
      </p:sp>
      <p:sp>
        <p:nvSpPr>
          <p:cNvPr id="7" name="Прямоугольник 6" hidden="0"/>
          <p:cNvSpPr/>
          <p:nvPr isPhoto="0" userDrawn="0"/>
        </p:nvSpPr>
        <p:spPr bwMode="auto">
          <a:xfrm>
            <a:off x="8304415" y="3410863"/>
            <a:ext cx="36271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Работу выполнил:</a:t>
            </a:r>
            <a:endParaRPr lang="ru-RU" sz="2000" b="1"/>
          </a:p>
          <a:p>
            <a:pPr>
              <a:lnSpc>
                <a:spcPct val="150000"/>
              </a:lnSpc>
              <a:defRPr/>
            </a:pPr>
            <a:r>
              <a:rPr lang="ru-RU" sz="2000"/>
              <a:t>ученик 10-Т класса</a:t>
            </a:r>
            <a:br>
              <a:rPr lang="ru-RU" sz="2000"/>
            </a:br>
            <a:r>
              <a:rPr lang="ru-RU" sz="2000"/>
              <a:t>Кубрин</a:t>
            </a:r>
            <a:r>
              <a:rPr lang="ru-RU" sz="2000"/>
              <a:t> Алексей Дмитриевич</a:t>
            </a:r>
            <a:br>
              <a:rPr lang="ru-RU" sz="2000"/>
            </a:br>
            <a:endParaRPr lang="ru-RU" sz="2000"/>
          </a:p>
          <a:p>
            <a:pPr>
              <a:lnSpc>
                <a:spcPct val="150000"/>
              </a:lnSpc>
              <a:defRPr/>
            </a:pPr>
            <a:r>
              <a:rPr lang="ru-RU" sz="2000"/>
              <a:t>Научный </a:t>
            </a:r>
            <a:r>
              <a:rPr lang="ru-RU" sz="2000"/>
              <a:t>руководитель: 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учитель информатики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Федоров Кирилл Евгеньевич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323802" y="1"/>
            <a:ext cx="2855421" cy="78970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Архитектура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799" y="354831"/>
            <a:ext cx="10131425" cy="170672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Выбор режима</a:t>
            </a:r>
            <a:endParaRPr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Здесь игроку предоставлены на выбор один из трёх режимов(Пока что игрок может поиграть только в один из режимов это режим 1 на 1</a:t>
            </a:r>
            <a:r>
              <a:rPr lang="ru-RU" sz="2000"/>
              <a:t>).</a:t>
            </a:r>
            <a:endParaRPr lang="ru-RU" sz="2000"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978429"/>
            <a:ext cx="8675691" cy="4878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298864" y="0"/>
            <a:ext cx="2905297" cy="786938"/>
          </a:xfrm>
        </p:spPr>
        <p:txBody>
          <a:bodyPr/>
          <a:lstStyle/>
          <a:p>
            <a:pPr>
              <a:defRPr/>
            </a:pPr>
            <a:r>
              <a:rPr lang="ru-RU"/>
              <a:t>архитектура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799" y="482600"/>
            <a:ext cx="10131425" cy="127969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sz="2800"/>
              <a:t>Выбор карты</a:t>
            </a:r>
            <a:endParaRPr/>
          </a:p>
          <a:p>
            <a:pPr marL="0" indent="0">
              <a:buNone/>
              <a:defRPr/>
            </a:pPr>
            <a:r>
              <a:rPr lang="ru-RU" sz="2000"/>
              <a:t>Здесь игрок может выбрать одну из карт, на данный момент их только две.</a:t>
            </a:r>
            <a:endParaRPr/>
          </a:p>
          <a:p>
            <a:pPr marL="0" indent="0">
              <a:buNone/>
              <a:defRPr/>
            </a:pPr>
            <a:endParaRPr lang="ru-RU"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438621"/>
            <a:ext cx="9634451" cy="5419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319646" y="0"/>
            <a:ext cx="2863733" cy="737062"/>
          </a:xfrm>
        </p:spPr>
        <p:txBody>
          <a:bodyPr/>
          <a:lstStyle/>
          <a:p>
            <a:pPr>
              <a:defRPr/>
            </a:pPr>
            <a:r>
              <a:rPr lang="ru-RU"/>
              <a:t>архитектура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374072"/>
            <a:ext cx="10131425" cy="161266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Окно игры</a:t>
            </a:r>
            <a:endParaRPr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Здесь после выбора режима и карты происходит игра. На скриншоте представлена одна из игр с моим помощником.</a:t>
            </a:r>
            <a:endParaRPr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" y="1930396"/>
            <a:ext cx="8761615" cy="4927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282239" y="0"/>
            <a:ext cx="2938548" cy="687185"/>
          </a:xfrm>
        </p:spPr>
        <p:txBody>
          <a:bodyPr/>
          <a:lstStyle/>
          <a:p>
            <a:pPr>
              <a:defRPr/>
            </a:pPr>
            <a:r>
              <a:rPr lang="ru-RU"/>
              <a:t>архитектура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407324"/>
            <a:ext cx="10131425" cy="11139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В игре есть специальное окно, открывающиеся при нажатии на </a:t>
            </a:r>
            <a:r>
              <a:rPr lang="en-US" sz="2000"/>
              <a:t>esc</a:t>
            </a:r>
            <a:r>
              <a:rPr lang="ru-RU" sz="2000"/>
              <a:t>. С помощью него игрок может зайти в настройки, закончить игру без сохранения или сохранить прогресс.</a:t>
            </a:r>
            <a:endParaRPr lang="ru-RU" sz="2000"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532140"/>
            <a:ext cx="9468196" cy="532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311333" y="0"/>
            <a:ext cx="2880359" cy="645622"/>
          </a:xfrm>
        </p:spPr>
        <p:txBody>
          <a:bodyPr/>
          <a:lstStyle/>
          <a:p>
            <a:pPr>
              <a:defRPr/>
            </a:pPr>
            <a:r>
              <a:rPr lang="ru-RU"/>
              <a:t>архитектура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799" y="437958"/>
            <a:ext cx="10131425" cy="101676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Загрузка игры</a:t>
            </a:r>
            <a:endParaRPr/>
          </a:p>
          <a:p>
            <a:pPr marL="0" indent="0">
              <a:buNone/>
              <a:defRPr/>
            </a:pPr>
            <a:r>
              <a:rPr lang="ru-RU" sz="2000"/>
              <a:t>В этом окне игрок может загрузить сохранённую игру.</a:t>
            </a:r>
            <a:endParaRPr lang="ru-RU" sz="2000"/>
          </a:p>
        </p:txBody>
      </p:sp>
      <p:pic>
        <p:nvPicPr>
          <p:cNvPr id="6" name="Рисунок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438621"/>
            <a:ext cx="9634451" cy="5419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676301" y="141317"/>
            <a:ext cx="4150419" cy="661016"/>
          </a:xfrm>
        </p:spPr>
        <p:txBody>
          <a:bodyPr/>
          <a:lstStyle/>
          <a:p>
            <a:pPr>
              <a:defRPr/>
            </a:pPr>
            <a:r>
              <a:rPr lang="ru-RU"/>
              <a:t>Этапы разработки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797" y="937337"/>
            <a:ext cx="10131425" cy="52972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Сначала были придуманы идеи, которых нет у конкурента.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После этого нарисовал все текстуры, которые мне понадобятся на первых порах.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Создал карты для одного из режимов.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Создал начальный экран, настройки, выбор режима игры, выбор карты.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Потом начался самый долгий и сложный этап – создание механик игры, разработка одного из режимов, создание юнитов игроков, которыми будут сражаться играющие.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2000"/>
              <a:t>Beta test(</a:t>
            </a:r>
            <a:r>
              <a:rPr lang="ru-RU" sz="2000"/>
              <a:t>Вывел один из режимов в этап бета теста для выявления багов и </a:t>
            </a:r>
            <a:r>
              <a:rPr lang="ru-RU" sz="2000"/>
              <a:t>ребаланса</a:t>
            </a:r>
            <a:r>
              <a:rPr lang="ru-RU" sz="2000"/>
              <a:t> игры).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Сделал обучение и начал работу над редактором карт.</a:t>
            </a:r>
            <a:endParaRPr/>
          </a:p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594755" y="0"/>
            <a:ext cx="6313515" cy="928255"/>
          </a:xfrm>
        </p:spPr>
        <p:txBody>
          <a:bodyPr/>
          <a:lstStyle/>
          <a:p>
            <a:pPr>
              <a:defRPr/>
            </a:pPr>
            <a:r>
              <a:rPr lang="ru-RU"/>
              <a:t>Демонстрация результатов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799" y="537557"/>
            <a:ext cx="10131425" cy="21057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000"/>
              <a:t>Более подробно об проекте рассказано в это</a:t>
            </a:r>
            <a:r>
              <a:rPr lang="ru-RU" sz="2000"/>
              <a:t>м</a:t>
            </a:r>
            <a:r>
              <a:rPr lang="ru-RU" sz="2000"/>
              <a:t> видео</a:t>
            </a:r>
            <a:r>
              <a:rPr lang="en-US" sz="2000"/>
              <a:t>: https://youtu.be/vCEFpZdq6pk</a:t>
            </a:r>
            <a:endParaRPr lang="ru-RU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147552" y="102525"/>
            <a:ext cx="5207922" cy="712124"/>
          </a:xfrm>
        </p:spPr>
        <p:txBody>
          <a:bodyPr/>
          <a:lstStyle/>
          <a:p>
            <a:pPr>
              <a:defRPr/>
            </a:pPr>
            <a:r>
              <a:rPr lang="ru-RU"/>
              <a:t>Перспективы развития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624841"/>
            <a:ext cx="10131425" cy="58022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Их не мало, есть много того, что я не успел реализовать </a:t>
            </a:r>
            <a:r>
              <a:rPr lang="ru-RU" sz="2000"/>
              <a:t>на данный момент, </a:t>
            </a:r>
            <a:r>
              <a:rPr lang="ru-RU" sz="2000"/>
              <a:t>вот самые яркие</a:t>
            </a:r>
            <a:r>
              <a:rPr lang="en-US" sz="2000"/>
              <a:t>: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Войска</a:t>
            </a:r>
            <a:r>
              <a:rPr lang="en-US" sz="2000"/>
              <a:t>: </a:t>
            </a:r>
            <a:r>
              <a:rPr lang="ru-RU" sz="2000"/>
              <a:t>Сейчас в </a:t>
            </a:r>
            <a:r>
              <a:rPr lang="ru-RU" sz="2000"/>
              <a:t>и</a:t>
            </a:r>
            <a:r>
              <a:rPr lang="ru-RU" sz="2000"/>
              <a:t>гре только один тип войск, но в будущем будут введены как минимум ещё лучники и копейщики.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Сделать режимы</a:t>
            </a:r>
            <a:r>
              <a:rPr lang="en-US" sz="2000"/>
              <a:t>: </a:t>
            </a:r>
            <a:r>
              <a:rPr lang="ru-RU" sz="2000"/>
              <a:t>На данный момент готов только один режим, но чтобы моя игра отличалась от конкурентов я должен реализовать ещё два(</a:t>
            </a:r>
            <a:r>
              <a:rPr lang="en-US" sz="2000"/>
              <a:t>Waves </a:t>
            </a:r>
            <a:r>
              <a:rPr lang="ru-RU" sz="2000"/>
              <a:t>и </a:t>
            </a:r>
            <a:r>
              <a:rPr lang="en-US" sz="2000"/>
              <a:t>Invasion</a:t>
            </a:r>
            <a:r>
              <a:rPr lang="ru-RU" sz="2000"/>
              <a:t>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Разработать бота для режима 1 на 1</a:t>
            </a:r>
            <a:r>
              <a:rPr lang="en-US" sz="2000"/>
              <a:t>: </a:t>
            </a:r>
            <a:r>
              <a:rPr lang="ru-RU" sz="2000"/>
              <a:t>Пока что в этом режиме можно играть только с реальным человеком, но ведь иногда не получается играть вдвоём, поэтому нужен бот(по – хорошему с настраиваемой сложностью).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Добавить </a:t>
            </a:r>
            <a:r>
              <a:rPr lang="ru-RU" sz="2000"/>
              <a:t>анимации в игру, для того чтобы у игрока было ощущение того, что он управляет государством, а не обычными картинками.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542992" y="-133002"/>
            <a:ext cx="5278131" cy="860521"/>
          </a:xfrm>
        </p:spPr>
        <p:txBody>
          <a:bodyPr/>
          <a:lstStyle/>
          <a:p>
            <a:pPr>
              <a:defRPr/>
            </a:pPr>
            <a:r>
              <a:rPr lang="ru-RU"/>
              <a:t>Список литературы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795" y="432262"/>
            <a:ext cx="10131425" cy="39402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/>
              <a:t>Документация по работе с библиотекой </a:t>
            </a:r>
            <a:r>
              <a:rPr lang="en-US"/>
              <a:t>PyGame</a:t>
            </a:r>
            <a:r>
              <a:rPr lang="en-US"/>
              <a:t>: https://web.archive.org/web/20220223214213/https://www.pygame.org/docs/</a:t>
            </a:r>
            <a:r>
              <a:rPr lang="ru-RU"/>
              <a:t> 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/>
              <a:t>Статья </a:t>
            </a:r>
            <a:r>
              <a:rPr lang="ru-RU"/>
              <a:t>об разработки игр</a:t>
            </a:r>
            <a:r>
              <a:rPr lang="en-US"/>
              <a:t>:									       </a:t>
            </a:r>
            <a:r>
              <a:rPr lang="en-US"/>
              <a:t> https</a:t>
            </a:r>
            <a:r>
              <a:rPr lang="en-US"/>
              <a:t>://</a:t>
            </a:r>
            <a:r>
              <a:rPr lang="en-US"/>
              <a:t>dtf.ru/gamedev/849688-s-chego-nachat-delat-igru-poshagovaya-instrukciya</a:t>
            </a:r>
            <a:endParaRPr lang="ru-RU"/>
          </a:p>
          <a:p>
            <a:pPr>
              <a:lnSpc>
                <a:spcPct val="150000"/>
              </a:lnSpc>
              <a:defRPr/>
            </a:pPr>
            <a:r>
              <a:rPr lang="ru-RU"/>
              <a:t>Документация по работе с языком </a:t>
            </a:r>
            <a:r>
              <a:rPr lang="en-US"/>
              <a:t>Python:</a:t>
            </a:r>
            <a:r>
              <a:rPr lang="ru-RU"/>
              <a:t>                                       </a:t>
            </a:r>
            <a:r>
              <a:rPr lang="en-US"/>
              <a:t>https</a:t>
            </a:r>
            <a:r>
              <a:rPr lang="en-US"/>
              <a:t>://docs.python.org/3/index.html</a:t>
            </a:r>
            <a:endParaRPr lang="ru-RU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8079971" y="523702"/>
            <a:ext cx="3991293" cy="568590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sz="2000"/>
              <a:t>Игры жанра </a:t>
            </a:r>
            <a:r>
              <a:rPr lang="en-US" sz="2000"/>
              <a:t>“</a:t>
            </a:r>
            <a:r>
              <a:rPr lang="ru-RU" sz="2000"/>
              <a:t>Стратегия</a:t>
            </a:r>
            <a:r>
              <a:rPr lang="en-US" sz="2000"/>
              <a:t>”</a:t>
            </a:r>
            <a:r>
              <a:rPr lang="ru-RU" sz="2000"/>
              <a:t> всегда были востребованы, но во многих из них очень много механик, это делает их сложными для понимания. Конечно, в этих играх есть обучение, но оно не может показать механик, которые были придуманы игроками. Поэтому многие пользователи избегают таких игр из–за их сложности.   </a:t>
            </a:r>
            <a:endParaRPr/>
          </a:p>
        </p:txBody>
      </p:sp>
      <p:sp>
        <p:nvSpPr>
          <p:cNvPr id="5" name="Заголовок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636567" y="0"/>
            <a:ext cx="2396144" cy="806336"/>
          </a:xfrm>
        </p:spPr>
        <p:txBody>
          <a:bodyPr/>
          <a:lstStyle/>
          <a:p>
            <a:pPr algn="just">
              <a:defRPr/>
            </a:pPr>
            <a:r>
              <a:rPr lang="ru-RU"/>
              <a:t>проблема</a:t>
            </a:r>
            <a:endParaRPr lang="ru-RU"/>
          </a:p>
        </p:txBody>
      </p:sp>
      <p:pic>
        <p:nvPicPr>
          <p:cNvPr id="6" name="Рисунок 6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748144"/>
            <a:ext cx="8347160" cy="6109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319646" y="0"/>
            <a:ext cx="2863733" cy="895004"/>
          </a:xfrm>
        </p:spPr>
        <p:txBody>
          <a:bodyPr/>
          <a:lstStyle/>
          <a:p>
            <a:pPr>
              <a:defRPr/>
            </a:pPr>
            <a:r>
              <a:rPr lang="ru-RU"/>
              <a:t>Конкуренты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663634"/>
            <a:ext cx="10131425" cy="307709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Был найден только один конкурент , у которого похожая реализация игры – это</a:t>
            </a:r>
            <a:r>
              <a:rPr lang="en-US" sz="2000"/>
              <a:t> </a:t>
            </a:r>
            <a:r>
              <a:rPr lang="ru-RU" sz="2000"/>
              <a:t>игра </a:t>
            </a:r>
            <a:r>
              <a:rPr lang="en-US" sz="2000"/>
              <a:t>“The Battle of </a:t>
            </a:r>
            <a:r>
              <a:rPr lang="en-US" sz="2000"/>
              <a:t>Polytopia</a:t>
            </a:r>
            <a:r>
              <a:rPr lang="en-US" sz="2000"/>
              <a:t>”</a:t>
            </a:r>
            <a:r>
              <a:rPr lang="ru-RU" sz="2000"/>
              <a:t>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О</a:t>
            </a:r>
            <a:r>
              <a:rPr lang="ru-RU" sz="2000"/>
              <a:t>богнать её по качеству графики или количеству механик физически не представляется возможным, так как игра продвигается в развитии уже как 8 лет. Она успешно удерживает игроков качественным контентом и необычными механиками.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Вывод</a:t>
            </a:r>
            <a:r>
              <a:rPr lang="en-US" sz="2000"/>
              <a:t>: </a:t>
            </a:r>
            <a:r>
              <a:rPr lang="ru-RU" sz="2000"/>
              <a:t>нужно искать идеи для игры, которые не присутствуют в </a:t>
            </a:r>
            <a:r>
              <a:rPr lang="ru-RU" sz="2000"/>
              <a:t>Полутопии</a:t>
            </a:r>
            <a:r>
              <a:rPr lang="ru-RU" sz="2000"/>
              <a:t>.</a:t>
            </a:r>
            <a:endParaRPr/>
          </a:p>
          <a:p>
            <a:pPr>
              <a:defRPr/>
            </a:pPr>
            <a:endParaRPr lang="ru-RU"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3441469"/>
            <a:ext cx="6073831" cy="3416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496685" y="82666"/>
            <a:ext cx="4509654" cy="5197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Решение проблемы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743989" y="0"/>
            <a:ext cx="10131425" cy="226768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ru-RU" sz="2000"/>
          </a:p>
          <a:p>
            <a:pPr>
              <a:lnSpc>
                <a:spcPct val="150000"/>
              </a:lnSpc>
              <a:defRPr/>
            </a:pPr>
            <a:r>
              <a:rPr lang="ru-RU" sz="2000"/>
              <a:t>Нужно найти интересные идеи которые не были реализованы  у конкурента.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П</a:t>
            </a:r>
            <a:r>
              <a:rPr lang="ru-RU" sz="2000"/>
              <a:t>еределать механики уже имеющиеся у этой игры(Сделать их более интересными).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Проанализировать их ошибки и не допустить в своей игре.</a:t>
            </a:r>
            <a:endParaRPr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" y="2216003"/>
            <a:ext cx="8254539" cy="4641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259769" y="0"/>
            <a:ext cx="4983479" cy="762000"/>
          </a:xfrm>
        </p:spPr>
        <p:txBody>
          <a:bodyPr/>
          <a:lstStyle/>
          <a:p>
            <a:pPr>
              <a:defRPr/>
            </a:pPr>
            <a:r>
              <a:rPr lang="ru-RU"/>
              <a:t>Уникальная ценность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797" y="546025"/>
            <a:ext cx="10802392" cy="2945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Итак, чем же отличается моя игра от </a:t>
            </a:r>
            <a:r>
              <a:rPr lang="ru-RU" sz="2000"/>
              <a:t>Полутопии</a:t>
            </a:r>
            <a:r>
              <a:rPr lang="ru-RU" sz="2000"/>
              <a:t>?(Режимами и Механиками</a:t>
            </a:r>
            <a:r>
              <a:rPr lang="ru-RU" sz="2000"/>
              <a:t>).</a:t>
            </a:r>
            <a:endParaRPr lang="ru-RU" sz="2000"/>
          </a:p>
          <a:p>
            <a:pPr>
              <a:lnSpc>
                <a:spcPct val="150000"/>
              </a:lnSpc>
              <a:defRPr/>
            </a:pPr>
            <a:r>
              <a:rPr lang="ru-RU" sz="2000"/>
              <a:t>Были придуманы два режима которых нет у конкурента.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Механики в моей игре отличаются от механик в </a:t>
            </a:r>
            <a:r>
              <a:rPr lang="ru-RU" sz="2000"/>
              <a:t>Полутопии</a:t>
            </a:r>
            <a:r>
              <a:rPr lang="ru-RU" sz="2000"/>
              <a:t>(Яркий пример – это система ресурсов, а в будущем и </a:t>
            </a:r>
            <a:r>
              <a:rPr lang="ru-RU" sz="2000"/>
              <a:t>крафтинга</a:t>
            </a:r>
            <a:r>
              <a:rPr lang="ru-RU" sz="2000"/>
              <a:t>).</a:t>
            </a:r>
            <a:endParaRPr lang="ru-RU" sz="2000"/>
          </a:p>
          <a:p>
            <a:pPr>
              <a:lnSpc>
                <a:spcPct val="150000"/>
              </a:lnSpc>
              <a:defRPr/>
            </a:pPr>
            <a:r>
              <a:rPr lang="ru-RU" sz="2000"/>
              <a:t>А так же в игре присутствует редактор карт, в котором игрок может создать сам себе карту.</a:t>
            </a:r>
            <a:endParaRPr lang="ru-RU" sz="2000"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3636298"/>
            <a:ext cx="5727469" cy="3221702"/>
          </a:xfrm>
          <a:prstGeom prst="rect">
            <a:avLst/>
          </a:prstGeom>
        </p:spPr>
      </p:pic>
      <p:pic>
        <p:nvPicPr>
          <p:cNvPr id="7" name="Рисунок 4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978807" y="3391594"/>
            <a:ext cx="6162498" cy="3466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298864" y="0"/>
            <a:ext cx="2905297" cy="685954"/>
          </a:xfrm>
        </p:spPr>
        <p:txBody>
          <a:bodyPr/>
          <a:lstStyle/>
          <a:p>
            <a:pPr>
              <a:defRPr/>
            </a:pPr>
            <a:r>
              <a:rPr lang="ru-RU"/>
              <a:t>Архитектура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799" y="342977"/>
            <a:ext cx="10131425" cy="162498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Начальный экран</a:t>
            </a:r>
            <a:endParaRPr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На начальном экране можно начать новую игру, загрузить игру, зайти в настройки, пройти обучение, перейти к созданию карты, а так же просто выйти из игры.</a:t>
            </a:r>
            <a:endParaRPr lang="ru-RU" sz="2000"/>
          </a:p>
        </p:txBody>
      </p:sp>
      <p:pic>
        <p:nvPicPr>
          <p:cNvPr id="6" name="Picture 2" descr="https://cdn.discordapp.com/attachments/864746648958009387/946845816050569226/unknown.png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0" y="1985703"/>
            <a:ext cx="8661862" cy="487229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290549" y="0"/>
            <a:ext cx="2921923" cy="6040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/>
              <a:t>Архитектура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797" y="338050"/>
            <a:ext cx="10131425" cy="213083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Настройки</a:t>
            </a:r>
            <a:endParaRPr/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ru-RU" sz="2000"/>
              <a:t>В этом окне можно отключить или включить звуки в игре и фоновую музыку, вернуться обратно на главный экран. Если ты зашел в настройки будучи играя катку то в настройках появится кнопка позволяющая продолжить </a:t>
            </a:r>
            <a:r>
              <a:rPr lang="ru-RU" sz="2000"/>
              <a:t>и</a:t>
            </a:r>
            <a:r>
              <a:rPr lang="ru-RU" sz="2000"/>
              <a:t>гру без потери прогресса.</a:t>
            </a:r>
            <a:endParaRPr lang="ru-RU" sz="2000"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" y="2514079"/>
            <a:ext cx="7722524" cy="4343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276596" y="0"/>
            <a:ext cx="2949834" cy="54586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/>
              <a:t>архитектура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545869"/>
            <a:ext cx="10131425" cy="173181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ru-RU" sz="2800"/>
              <a:t>Обучение</a:t>
            </a:r>
            <a:endParaRPr/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ru-RU" sz="2000"/>
              <a:t>Здесь игрок сможет узнать все тонкости игры. Есть выбор между обычным текстовым обучением и обучением в виде видео.</a:t>
            </a:r>
            <a:endParaRPr/>
          </a:p>
          <a:p>
            <a:pPr marL="0" indent="0">
              <a:buNone/>
              <a:defRPr/>
            </a:pPr>
            <a:endParaRPr lang="ru-RU" sz="2000"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023110"/>
            <a:ext cx="8595360" cy="483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444337" y="0"/>
            <a:ext cx="2614352" cy="54032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архитектура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324196"/>
            <a:ext cx="10131425" cy="157110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Редактор карт</a:t>
            </a:r>
            <a:endParaRPr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В этом окне игрок может создать свою собственную карту(Это функция пока что не до делана).</a:t>
            </a:r>
            <a:endParaRPr lang="ru-RU" sz="2000"/>
          </a:p>
        </p:txBody>
      </p:sp>
      <p:pic>
        <p:nvPicPr>
          <p:cNvPr id="6" name="Рисунок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895301"/>
            <a:ext cx="8824036" cy="4960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Celestial"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r:embed="rId1"/>
          <a:stretch/>
        </a:blip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0</TotalTime>
  <Words>0</Words>
  <Application>R7-Office/6.3.1.43</Application>
  <DocSecurity>0</DocSecurity>
  <PresentationFormat>Широкоэкранный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Леша</dc:creator>
  <cp:keywords/>
  <dc:description/>
  <dc:identifier/>
  <dc:language/>
  <cp:lastModifiedBy>Алексей Кубрин</cp:lastModifiedBy>
  <cp:revision>37</cp:revision>
  <dcterms:created xsi:type="dcterms:W3CDTF">2022-01-22T13:57:01Z</dcterms:created>
  <dcterms:modified xsi:type="dcterms:W3CDTF">2022-02-27T18:59:35Z</dcterms:modified>
  <cp:category/>
  <cp:contentStatus/>
  <cp:version/>
</cp:coreProperties>
</file>